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42803763" cy="302752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7367" autoAdjust="0"/>
    <p:restoredTop sz="94660"/>
  </p:normalViewPr>
  <p:slideViewPr>
    <p:cSldViewPr snapToGrid="0">
      <p:cViewPr>
        <p:scale>
          <a:sx n="33" d="100"/>
          <a:sy n="33" d="100"/>
        </p:scale>
        <p:origin x="942" y="-1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10282" y="4954765"/>
            <a:ext cx="36383199" cy="10540259"/>
          </a:xfrm>
        </p:spPr>
        <p:txBody>
          <a:bodyPr anchor="b"/>
          <a:lstStyle>
            <a:lvl1pPr algn="ctr">
              <a:defRPr sz="26488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50471" y="15901497"/>
            <a:ext cx="32102822" cy="7309499"/>
          </a:xfrm>
        </p:spPr>
        <p:txBody>
          <a:bodyPr/>
          <a:lstStyle>
            <a:lvl1pPr marL="0" indent="0" algn="ctr">
              <a:buNone/>
              <a:defRPr sz="10595"/>
            </a:lvl1pPr>
            <a:lvl2pPr marL="2018355" indent="0" algn="ctr">
              <a:buNone/>
              <a:defRPr sz="8829"/>
            </a:lvl2pPr>
            <a:lvl3pPr marL="4036710" indent="0" algn="ctr">
              <a:buNone/>
              <a:defRPr sz="7946"/>
            </a:lvl3pPr>
            <a:lvl4pPr marL="6055065" indent="0" algn="ctr">
              <a:buNone/>
              <a:defRPr sz="7063"/>
            </a:lvl4pPr>
            <a:lvl5pPr marL="8073420" indent="0" algn="ctr">
              <a:buNone/>
              <a:defRPr sz="7063"/>
            </a:lvl5pPr>
            <a:lvl6pPr marL="10091776" indent="0" algn="ctr">
              <a:buNone/>
              <a:defRPr sz="7063"/>
            </a:lvl6pPr>
            <a:lvl7pPr marL="12110131" indent="0" algn="ctr">
              <a:buNone/>
              <a:defRPr sz="7063"/>
            </a:lvl7pPr>
            <a:lvl8pPr marL="14128486" indent="0" algn="ctr">
              <a:buNone/>
              <a:defRPr sz="7063"/>
            </a:lvl8pPr>
            <a:lvl9pPr marL="16146841" indent="0" algn="ctr">
              <a:buNone/>
              <a:defRPr sz="7063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3CF31-66D3-4A23-A560-85D3B7700A8C}" type="datetimeFigureOut">
              <a:rPr lang="pl-PL" smtClean="0"/>
              <a:t>13.05.2021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A2AF9-1127-4773-8504-28A33E16AE6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72470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3CF31-66D3-4A23-A560-85D3B7700A8C}" type="datetimeFigureOut">
              <a:rPr lang="pl-PL" smtClean="0"/>
              <a:t>13.05.2021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A2AF9-1127-4773-8504-28A33E16AE6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028871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0631445" y="1611875"/>
            <a:ext cx="9229561" cy="25656844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42761" y="1611875"/>
            <a:ext cx="27153637" cy="25656844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3CF31-66D3-4A23-A560-85D3B7700A8C}" type="datetimeFigureOut">
              <a:rPr lang="pl-PL" smtClean="0"/>
              <a:t>13.05.2021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A2AF9-1127-4773-8504-28A33E16AE6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07305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3CF31-66D3-4A23-A560-85D3B7700A8C}" type="datetimeFigureOut">
              <a:rPr lang="pl-PL" smtClean="0"/>
              <a:t>13.05.2021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A2AF9-1127-4773-8504-28A33E16AE6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53328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0467" y="7547788"/>
            <a:ext cx="36918246" cy="12593645"/>
          </a:xfrm>
        </p:spPr>
        <p:txBody>
          <a:bodyPr anchor="b"/>
          <a:lstStyle>
            <a:lvl1pPr>
              <a:defRPr sz="26488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20467" y="20260574"/>
            <a:ext cx="36918246" cy="6622701"/>
          </a:xfrm>
        </p:spPr>
        <p:txBody>
          <a:bodyPr/>
          <a:lstStyle>
            <a:lvl1pPr marL="0" indent="0">
              <a:buNone/>
              <a:defRPr sz="10595">
                <a:solidFill>
                  <a:schemeClr val="tx1"/>
                </a:solidFill>
              </a:defRPr>
            </a:lvl1pPr>
            <a:lvl2pPr marL="2018355" indent="0">
              <a:buNone/>
              <a:defRPr sz="8829">
                <a:solidFill>
                  <a:schemeClr val="tx1">
                    <a:tint val="75000"/>
                  </a:schemeClr>
                </a:solidFill>
              </a:defRPr>
            </a:lvl2pPr>
            <a:lvl3pPr marL="4036710" indent="0">
              <a:buNone/>
              <a:defRPr sz="7946">
                <a:solidFill>
                  <a:schemeClr val="tx1">
                    <a:tint val="75000"/>
                  </a:schemeClr>
                </a:solidFill>
              </a:defRPr>
            </a:lvl3pPr>
            <a:lvl4pPr marL="6055065" indent="0">
              <a:buNone/>
              <a:defRPr sz="7063">
                <a:solidFill>
                  <a:schemeClr val="tx1">
                    <a:tint val="75000"/>
                  </a:schemeClr>
                </a:solidFill>
              </a:defRPr>
            </a:lvl4pPr>
            <a:lvl5pPr marL="8073420" indent="0">
              <a:buNone/>
              <a:defRPr sz="7063">
                <a:solidFill>
                  <a:schemeClr val="tx1">
                    <a:tint val="75000"/>
                  </a:schemeClr>
                </a:solidFill>
              </a:defRPr>
            </a:lvl5pPr>
            <a:lvl6pPr marL="10091776" indent="0">
              <a:buNone/>
              <a:defRPr sz="7063">
                <a:solidFill>
                  <a:schemeClr val="tx1">
                    <a:tint val="75000"/>
                  </a:schemeClr>
                </a:solidFill>
              </a:defRPr>
            </a:lvl6pPr>
            <a:lvl7pPr marL="12110131" indent="0">
              <a:buNone/>
              <a:defRPr sz="7063">
                <a:solidFill>
                  <a:schemeClr val="tx1">
                    <a:tint val="75000"/>
                  </a:schemeClr>
                </a:solidFill>
              </a:defRPr>
            </a:lvl7pPr>
            <a:lvl8pPr marL="14128486" indent="0">
              <a:buNone/>
              <a:defRPr sz="7063">
                <a:solidFill>
                  <a:schemeClr val="tx1">
                    <a:tint val="75000"/>
                  </a:schemeClr>
                </a:solidFill>
              </a:defRPr>
            </a:lvl8pPr>
            <a:lvl9pPr marL="16146841" indent="0">
              <a:buNone/>
              <a:defRPr sz="706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3CF31-66D3-4A23-A560-85D3B7700A8C}" type="datetimeFigureOut">
              <a:rPr lang="pl-PL" smtClean="0"/>
              <a:t>13.05.2021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A2AF9-1127-4773-8504-28A33E16AE6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90905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42759" y="8059374"/>
            <a:ext cx="18191599" cy="19209345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669405" y="8059374"/>
            <a:ext cx="18191599" cy="19209345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3CF31-66D3-4A23-A560-85D3B7700A8C}" type="datetimeFigureOut">
              <a:rPr lang="pl-PL" smtClean="0"/>
              <a:t>13.05.2021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A2AF9-1127-4773-8504-28A33E16AE6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36469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8334" y="1611882"/>
            <a:ext cx="36918246" cy="5851808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48339" y="7421634"/>
            <a:ext cx="18107995" cy="3637228"/>
          </a:xfrm>
        </p:spPr>
        <p:txBody>
          <a:bodyPr anchor="b"/>
          <a:lstStyle>
            <a:lvl1pPr marL="0" indent="0">
              <a:buNone/>
              <a:defRPr sz="10595" b="1"/>
            </a:lvl1pPr>
            <a:lvl2pPr marL="2018355" indent="0">
              <a:buNone/>
              <a:defRPr sz="8829" b="1"/>
            </a:lvl2pPr>
            <a:lvl3pPr marL="4036710" indent="0">
              <a:buNone/>
              <a:defRPr sz="7946" b="1"/>
            </a:lvl3pPr>
            <a:lvl4pPr marL="6055065" indent="0">
              <a:buNone/>
              <a:defRPr sz="7063" b="1"/>
            </a:lvl4pPr>
            <a:lvl5pPr marL="8073420" indent="0">
              <a:buNone/>
              <a:defRPr sz="7063" b="1"/>
            </a:lvl5pPr>
            <a:lvl6pPr marL="10091776" indent="0">
              <a:buNone/>
              <a:defRPr sz="7063" b="1"/>
            </a:lvl6pPr>
            <a:lvl7pPr marL="12110131" indent="0">
              <a:buNone/>
              <a:defRPr sz="7063" b="1"/>
            </a:lvl7pPr>
            <a:lvl8pPr marL="14128486" indent="0">
              <a:buNone/>
              <a:defRPr sz="7063" b="1"/>
            </a:lvl8pPr>
            <a:lvl9pPr marL="16146841" indent="0">
              <a:buNone/>
              <a:defRPr sz="7063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48339" y="11058863"/>
            <a:ext cx="18107995" cy="16265921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669408" y="7421634"/>
            <a:ext cx="18197174" cy="3637228"/>
          </a:xfrm>
        </p:spPr>
        <p:txBody>
          <a:bodyPr anchor="b"/>
          <a:lstStyle>
            <a:lvl1pPr marL="0" indent="0">
              <a:buNone/>
              <a:defRPr sz="10595" b="1"/>
            </a:lvl1pPr>
            <a:lvl2pPr marL="2018355" indent="0">
              <a:buNone/>
              <a:defRPr sz="8829" b="1"/>
            </a:lvl2pPr>
            <a:lvl3pPr marL="4036710" indent="0">
              <a:buNone/>
              <a:defRPr sz="7946" b="1"/>
            </a:lvl3pPr>
            <a:lvl4pPr marL="6055065" indent="0">
              <a:buNone/>
              <a:defRPr sz="7063" b="1"/>
            </a:lvl4pPr>
            <a:lvl5pPr marL="8073420" indent="0">
              <a:buNone/>
              <a:defRPr sz="7063" b="1"/>
            </a:lvl5pPr>
            <a:lvl6pPr marL="10091776" indent="0">
              <a:buNone/>
              <a:defRPr sz="7063" b="1"/>
            </a:lvl6pPr>
            <a:lvl7pPr marL="12110131" indent="0">
              <a:buNone/>
              <a:defRPr sz="7063" b="1"/>
            </a:lvl7pPr>
            <a:lvl8pPr marL="14128486" indent="0">
              <a:buNone/>
              <a:defRPr sz="7063" b="1"/>
            </a:lvl8pPr>
            <a:lvl9pPr marL="16146841" indent="0">
              <a:buNone/>
              <a:defRPr sz="7063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669408" y="11058863"/>
            <a:ext cx="18197174" cy="16265921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3CF31-66D3-4A23-A560-85D3B7700A8C}" type="datetimeFigureOut">
              <a:rPr lang="pl-PL" smtClean="0"/>
              <a:t>13.05.2021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A2AF9-1127-4773-8504-28A33E16AE6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18928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3CF31-66D3-4A23-A560-85D3B7700A8C}" type="datetimeFigureOut">
              <a:rPr lang="pl-PL" smtClean="0"/>
              <a:t>13.05.2021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A2AF9-1127-4773-8504-28A33E16AE6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10187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3CF31-66D3-4A23-A560-85D3B7700A8C}" type="datetimeFigureOut">
              <a:rPr lang="pl-PL" smtClean="0"/>
              <a:t>13.05.2021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A2AF9-1127-4773-8504-28A33E16AE6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168531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8334" y="2018348"/>
            <a:ext cx="13805328" cy="7064216"/>
          </a:xfrm>
        </p:spPr>
        <p:txBody>
          <a:bodyPr anchor="b"/>
          <a:lstStyle>
            <a:lvl1pPr>
              <a:defRPr sz="14127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197174" y="4359077"/>
            <a:ext cx="21669405" cy="21515024"/>
          </a:xfrm>
        </p:spPr>
        <p:txBody>
          <a:bodyPr/>
          <a:lstStyle>
            <a:lvl1pPr>
              <a:defRPr sz="14127"/>
            </a:lvl1pPr>
            <a:lvl2pPr>
              <a:defRPr sz="12361"/>
            </a:lvl2pPr>
            <a:lvl3pPr>
              <a:defRPr sz="10595"/>
            </a:lvl3pPr>
            <a:lvl4pPr>
              <a:defRPr sz="8829"/>
            </a:lvl4pPr>
            <a:lvl5pPr>
              <a:defRPr sz="8829"/>
            </a:lvl5pPr>
            <a:lvl6pPr>
              <a:defRPr sz="8829"/>
            </a:lvl6pPr>
            <a:lvl7pPr>
              <a:defRPr sz="8829"/>
            </a:lvl7pPr>
            <a:lvl8pPr>
              <a:defRPr sz="8829"/>
            </a:lvl8pPr>
            <a:lvl9pPr>
              <a:defRPr sz="8829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48334" y="9082564"/>
            <a:ext cx="13805328" cy="16826573"/>
          </a:xfrm>
        </p:spPr>
        <p:txBody>
          <a:bodyPr/>
          <a:lstStyle>
            <a:lvl1pPr marL="0" indent="0">
              <a:buNone/>
              <a:defRPr sz="7063"/>
            </a:lvl1pPr>
            <a:lvl2pPr marL="2018355" indent="0">
              <a:buNone/>
              <a:defRPr sz="6180"/>
            </a:lvl2pPr>
            <a:lvl3pPr marL="4036710" indent="0">
              <a:buNone/>
              <a:defRPr sz="5298"/>
            </a:lvl3pPr>
            <a:lvl4pPr marL="6055065" indent="0">
              <a:buNone/>
              <a:defRPr sz="4415"/>
            </a:lvl4pPr>
            <a:lvl5pPr marL="8073420" indent="0">
              <a:buNone/>
              <a:defRPr sz="4415"/>
            </a:lvl5pPr>
            <a:lvl6pPr marL="10091776" indent="0">
              <a:buNone/>
              <a:defRPr sz="4415"/>
            </a:lvl6pPr>
            <a:lvl7pPr marL="12110131" indent="0">
              <a:buNone/>
              <a:defRPr sz="4415"/>
            </a:lvl7pPr>
            <a:lvl8pPr marL="14128486" indent="0">
              <a:buNone/>
              <a:defRPr sz="4415"/>
            </a:lvl8pPr>
            <a:lvl9pPr marL="16146841" indent="0">
              <a:buNone/>
              <a:defRPr sz="4415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3CF31-66D3-4A23-A560-85D3B7700A8C}" type="datetimeFigureOut">
              <a:rPr lang="pl-PL" smtClean="0"/>
              <a:t>13.05.2021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A2AF9-1127-4773-8504-28A33E16AE6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77124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8334" y="2018348"/>
            <a:ext cx="13805328" cy="7064216"/>
          </a:xfrm>
        </p:spPr>
        <p:txBody>
          <a:bodyPr anchor="b"/>
          <a:lstStyle>
            <a:lvl1pPr>
              <a:defRPr sz="14127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197174" y="4359077"/>
            <a:ext cx="21669405" cy="21515024"/>
          </a:xfrm>
        </p:spPr>
        <p:txBody>
          <a:bodyPr anchor="t"/>
          <a:lstStyle>
            <a:lvl1pPr marL="0" indent="0">
              <a:buNone/>
              <a:defRPr sz="14127"/>
            </a:lvl1pPr>
            <a:lvl2pPr marL="2018355" indent="0">
              <a:buNone/>
              <a:defRPr sz="12361"/>
            </a:lvl2pPr>
            <a:lvl3pPr marL="4036710" indent="0">
              <a:buNone/>
              <a:defRPr sz="10595"/>
            </a:lvl3pPr>
            <a:lvl4pPr marL="6055065" indent="0">
              <a:buNone/>
              <a:defRPr sz="8829"/>
            </a:lvl4pPr>
            <a:lvl5pPr marL="8073420" indent="0">
              <a:buNone/>
              <a:defRPr sz="8829"/>
            </a:lvl5pPr>
            <a:lvl6pPr marL="10091776" indent="0">
              <a:buNone/>
              <a:defRPr sz="8829"/>
            </a:lvl6pPr>
            <a:lvl7pPr marL="12110131" indent="0">
              <a:buNone/>
              <a:defRPr sz="8829"/>
            </a:lvl7pPr>
            <a:lvl8pPr marL="14128486" indent="0">
              <a:buNone/>
              <a:defRPr sz="8829"/>
            </a:lvl8pPr>
            <a:lvl9pPr marL="16146841" indent="0">
              <a:buNone/>
              <a:defRPr sz="8829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48334" y="9082564"/>
            <a:ext cx="13805328" cy="16826573"/>
          </a:xfrm>
        </p:spPr>
        <p:txBody>
          <a:bodyPr/>
          <a:lstStyle>
            <a:lvl1pPr marL="0" indent="0">
              <a:buNone/>
              <a:defRPr sz="7063"/>
            </a:lvl1pPr>
            <a:lvl2pPr marL="2018355" indent="0">
              <a:buNone/>
              <a:defRPr sz="6180"/>
            </a:lvl2pPr>
            <a:lvl3pPr marL="4036710" indent="0">
              <a:buNone/>
              <a:defRPr sz="5298"/>
            </a:lvl3pPr>
            <a:lvl4pPr marL="6055065" indent="0">
              <a:buNone/>
              <a:defRPr sz="4415"/>
            </a:lvl4pPr>
            <a:lvl5pPr marL="8073420" indent="0">
              <a:buNone/>
              <a:defRPr sz="4415"/>
            </a:lvl5pPr>
            <a:lvl6pPr marL="10091776" indent="0">
              <a:buNone/>
              <a:defRPr sz="4415"/>
            </a:lvl6pPr>
            <a:lvl7pPr marL="12110131" indent="0">
              <a:buNone/>
              <a:defRPr sz="4415"/>
            </a:lvl7pPr>
            <a:lvl8pPr marL="14128486" indent="0">
              <a:buNone/>
              <a:defRPr sz="4415"/>
            </a:lvl8pPr>
            <a:lvl9pPr marL="16146841" indent="0">
              <a:buNone/>
              <a:defRPr sz="4415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3CF31-66D3-4A23-A560-85D3B7700A8C}" type="datetimeFigureOut">
              <a:rPr lang="pl-PL" smtClean="0"/>
              <a:t>13.05.2021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A2AF9-1127-4773-8504-28A33E16AE6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48589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42759" y="1611882"/>
            <a:ext cx="36918246" cy="58518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42759" y="8059374"/>
            <a:ext cx="36918246" cy="19209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42759" y="28060644"/>
            <a:ext cx="9630847" cy="16118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29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C3CF31-66D3-4A23-A560-85D3B7700A8C}" type="datetimeFigureOut">
              <a:rPr lang="pl-PL" smtClean="0"/>
              <a:t>13.05.2021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178747" y="28060644"/>
            <a:ext cx="14446270" cy="16118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29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230157" y="28060644"/>
            <a:ext cx="9630847" cy="16118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29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BA2AF9-1127-4773-8504-28A33E16AE6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9782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036710" rtl="0" eaLnBrk="1" latinLnBrk="0" hangingPunct="1">
        <a:lnSpc>
          <a:spcPct val="90000"/>
        </a:lnSpc>
        <a:spcBef>
          <a:spcPct val="0"/>
        </a:spcBef>
        <a:buNone/>
        <a:defRPr sz="1942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09178" indent="-1009178" algn="l" defTabSz="4036710" rtl="0" eaLnBrk="1" latinLnBrk="0" hangingPunct="1">
        <a:lnSpc>
          <a:spcPct val="90000"/>
        </a:lnSpc>
        <a:spcBef>
          <a:spcPts val="4415"/>
        </a:spcBef>
        <a:buFont typeface="Arial" panose="020B0604020202020204" pitchFamily="34" charset="0"/>
        <a:buChar char="•"/>
        <a:defRPr sz="12361" kern="1200">
          <a:solidFill>
            <a:schemeClr val="tx1"/>
          </a:solidFill>
          <a:latin typeface="+mn-lt"/>
          <a:ea typeface="+mn-ea"/>
          <a:cs typeface="+mn-cs"/>
        </a:defRPr>
      </a:lvl1pPr>
      <a:lvl2pPr marL="3027533" indent="-1009178" algn="l" defTabSz="4036710" rtl="0" eaLnBrk="1" latinLnBrk="0" hangingPunct="1">
        <a:lnSpc>
          <a:spcPct val="90000"/>
        </a:lnSpc>
        <a:spcBef>
          <a:spcPts val="2207"/>
        </a:spcBef>
        <a:buFont typeface="Arial" panose="020B0604020202020204" pitchFamily="34" charset="0"/>
        <a:buChar char="•"/>
        <a:defRPr sz="10595" kern="1200">
          <a:solidFill>
            <a:schemeClr val="tx1"/>
          </a:solidFill>
          <a:latin typeface="+mn-lt"/>
          <a:ea typeface="+mn-ea"/>
          <a:cs typeface="+mn-cs"/>
        </a:defRPr>
      </a:lvl2pPr>
      <a:lvl3pPr marL="5045888" indent="-1009178" algn="l" defTabSz="4036710" rtl="0" eaLnBrk="1" latinLnBrk="0" hangingPunct="1">
        <a:lnSpc>
          <a:spcPct val="90000"/>
        </a:lnSpc>
        <a:spcBef>
          <a:spcPts val="2207"/>
        </a:spcBef>
        <a:buFont typeface="Arial" panose="020B0604020202020204" pitchFamily="34" charset="0"/>
        <a:buChar char="•"/>
        <a:defRPr sz="8829" kern="1200">
          <a:solidFill>
            <a:schemeClr val="tx1"/>
          </a:solidFill>
          <a:latin typeface="+mn-lt"/>
          <a:ea typeface="+mn-ea"/>
          <a:cs typeface="+mn-cs"/>
        </a:defRPr>
      </a:lvl3pPr>
      <a:lvl4pPr marL="7064243" indent="-1009178" algn="l" defTabSz="4036710" rtl="0" eaLnBrk="1" latinLnBrk="0" hangingPunct="1">
        <a:lnSpc>
          <a:spcPct val="90000"/>
        </a:lnSpc>
        <a:spcBef>
          <a:spcPts val="2207"/>
        </a:spcBef>
        <a:buFont typeface="Arial" panose="020B0604020202020204" pitchFamily="34" charset="0"/>
        <a:buChar char="•"/>
        <a:defRPr sz="7946" kern="1200">
          <a:solidFill>
            <a:schemeClr val="tx1"/>
          </a:solidFill>
          <a:latin typeface="+mn-lt"/>
          <a:ea typeface="+mn-ea"/>
          <a:cs typeface="+mn-cs"/>
        </a:defRPr>
      </a:lvl4pPr>
      <a:lvl5pPr marL="9082598" indent="-1009178" algn="l" defTabSz="4036710" rtl="0" eaLnBrk="1" latinLnBrk="0" hangingPunct="1">
        <a:lnSpc>
          <a:spcPct val="90000"/>
        </a:lnSpc>
        <a:spcBef>
          <a:spcPts val="2207"/>
        </a:spcBef>
        <a:buFont typeface="Arial" panose="020B0604020202020204" pitchFamily="34" charset="0"/>
        <a:buChar char="•"/>
        <a:defRPr sz="7946" kern="1200">
          <a:solidFill>
            <a:schemeClr val="tx1"/>
          </a:solidFill>
          <a:latin typeface="+mn-lt"/>
          <a:ea typeface="+mn-ea"/>
          <a:cs typeface="+mn-cs"/>
        </a:defRPr>
      </a:lvl5pPr>
      <a:lvl6pPr marL="11100953" indent="-1009178" algn="l" defTabSz="4036710" rtl="0" eaLnBrk="1" latinLnBrk="0" hangingPunct="1">
        <a:lnSpc>
          <a:spcPct val="90000"/>
        </a:lnSpc>
        <a:spcBef>
          <a:spcPts val="2207"/>
        </a:spcBef>
        <a:buFont typeface="Arial" panose="020B0604020202020204" pitchFamily="34" charset="0"/>
        <a:buChar char="•"/>
        <a:defRPr sz="7946" kern="1200">
          <a:solidFill>
            <a:schemeClr val="tx1"/>
          </a:solidFill>
          <a:latin typeface="+mn-lt"/>
          <a:ea typeface="+mn-ea"/>
          <a:cs typeface="+mn-cs"/>
        </a:defRPr>
      </a:lvl6pPr>
      <a:lvl7pPr marL="13119308" indent="-1009178" algn="l" defTabSz="4036710" rtl="0" eaLnBrk="1" latinLnBrk="0" hangingPunct="1">
        <a:lnSpc>
          <a:spcPct val="90000"/>
        </a:lnSpc>
        <a:spcBef>
          <a:spcPts val="2207"/>
        </a:spcBef>
        <a:buFont typeface="Arial" panose="020B0604020202020204" pitchFamily="34" charset="0"/>
        <a:buChar char="•"/>
        <a:defRPr sz="7946" kern="1200">
          <a:solidFill>
            <a:schemeClr val="tx1"/>
          </a:solidFill>
          <a:latin typeface="+mn-lt"/>
          <a:ea typeface="+mn-ea"/>
          <a:cs typeface="+mn-cs"/>
        </a:defRPr>
      </a:lvl7pPr>
      <a:lvl8pPr marL="15137663" indent="-1009178" algn="l" defTabSz="4036710" rtl="0" eaLnBrk="1" latinLnBrk="0" hangingPunct="1">
        <a:lnSpc>
          <a:spcPct val="90000"/>
        </a:lnSpc>
        <a:spcBef>
          <a:spcPts val="2207"/>
        </a:spcBef>
        <a:buFont typeface="Arial" panose="020B0604020202020204" pitchFamily="34" charset="0"/>
        <a:buChar char="•"/>
        <a:defRPr sz="7946" kern="1200">
          <a:solidFill>
            <a:schemeClr val="tx1"/>
          </a:solidFill>
          <a:latin typeface="+mn-lt"/>
          <a:ea typeface="+mn-ea"/>
          <a:cs typeface="+mn-cs"/>
        </a:defRPr>
      </a:lvl8pPr>
      <a:lvl9pPr marL="17156019" indent="-1009178" algn="l" defTabSz="4036710" rtl="0" eaLnBrk="1" latinLnBrk="0" hangingPunct="1">
        <a:lnSpc>
          <a:spcPct val="90000"/>
        </a:lnSpc>
        <a:spcBef>
          <a:spcPts val="2207"/>
        </a:spcBef>
        <a:buFont typeface="Arial" panose="020B0604020202020204" pitchFamily="34" charset="0"/>
        <a:buChar char="•"/>
        <a:defRPr sz="794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036710" rtl="0" eaLnBrk="1" latinLnBrk="0" hangingPunct="1">
        <a:defRPr sz="7946" kern="1200">
          <a:solidFill>
            <a:schemeClr val="tx1"/>
          </a:solidFill>
          <a:latin typeface="+mn-lt"/>
          <a:ea typeface="+mn-ea"/>
          <a:cs typeface="+mn-cs"/>
        </a:defRPr>
      </a:lvl1pPr>
      <a:lvl2pPr marL="2018355" algn="l" defTabSz="4036710" rtl="0" eaLnBrk="1" latinLnBrk="0" hangingPunct="1">
        <a:defRPr sz="7946" kern="1200">
          <a:solidFill>
            <a:schemeClr val="tx1"/>
          </a:solidFill>
          <a:latin typeface="+mn-lt"/>
          <a:ea typeface="+mn-ea"/>
          <a:cs typeface="+mn-cs"/>
        </a:defRPr>
      </a:lvl2pPr>
      <a:lvl3pPr marL="4036710" algn="l" defTabSz="4036710" rtl="0" eaLnBrk="1" latinLnBrk="0" hangingPunct="1">
        <a:defRPr sz="7946" kern="1200">
          <a:solidFill>
            <a:schemeClr val="tx1"/>
          </a:solidFill>
          <a:latin typeface="+mn-lt"/>
          <a:ea typeface="+mn-ea"/>
          <a:cs typeface="+mn-cs"/>
        </a:defRPr>
      </a:lvl3pPr>
      <a:lvl4pPr marL="6055065" algn="l" defTabSz="4036710" rtl="0" eaLnBrk="1" latinLnBrk="0" hangingPunct="1">
        <a:defRPr sz="7946" kern="1200">
          <a:solidFill>
            <a:schemeClr val="tx1"/>
          </a:solidFill>
          <a:latin typeface="+mn-lt"/>
          <a:ea typeface="+mn-ea"/>
          <a:cs typeface="+mn-cs"/>
        </a:defRPr>
      </a:lvl4pPr>
      <a:lvl5pPr marL="8073420" algn="l" defTabSz="4036710" rtl="0" eaLnBrk="1" latinLnBrk="0" hangingPunct="1">
        <a:defRPr sz="7946" kern="1200">
          <a:solidFill>
            <a:schemeClr val="tx1"/>
          </a:solidFill>
          <a:latin typeface="+mn-lt"/>
          <a:ea typeface="+mn-ea"/>
          <a:cs typeface="+mn-cs"/>
        </a:defRPr>
      </a:lvl5pPr>
      <a:lvl6pPr marL="10091776" algn="l" defTabSz="4036710" rtl="0" eaLnBrk="1" latinLnBrk="0" hangingPunct="1">
        <a:defRPr sz="7946" kern="1200">
          <a:solidFill>
            <a:schemeClr val="tx1"/>
          </a:solidFill>
          <a:latin typeface="+mn-lt"/>
          <a:ea typeface="+mn-ea"/>
          <a:cs typeface="+mn-cs"/>
        </a:defRPr>
      </a:lvl6pPr>
      <a:lvl7pPr marL="12110131" algn="l" defTabSz="4036710" rtl="0" eaLnBrk="1" latinLnBrk="0" hangingPunct="1">
        <a:defRPr sz="7946" kern="1200">
          <a:solidFill>
            <a:schemeClr val="tx1"/>
          </a:solidFill>
          <a:latin typeface="+mn-lt"/>
          <a:ea typeface="+mn-ea"/>
          <a:cs typeface="+mn-cs"/>
        </a:defRPr>
      </a:lvl7pPr>
      <a:lvl8pPr marL="14128486" algn="l" defTabSz="4036710" rtl="0" eaLnBrk="1" latinLnBrk="0" hangingPunct="1">
        <a:defRPr sz="7946" kern="1200">
          <a:solidFill>
            <a:schemeClr val="tx1"/>
          </a:solidFill>
          <a:latin typeface="+mn-lt"/>
          <a:ea typeface="+mn-ea"/>
          <a:cs typeface="+mn-cs"/>
        </a:defRPr>
      </a:lvl8pPr>
      <a:lvl9pPr marL="16146841" algn="l" defTabSz="4036710" rtl="0" eaLnBrk="1" latinLnBrk="0" hangingPunct="1">
        <a:defRPr sz="794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"/><Relationship Id="rId4" Type="http://schemas.openxmlformats.org/officeDocument/2006/relationships/image" Target="../media/image3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 descr="Obraz zawierający tekst, urządzenie kuchenne&#10;&#10;Opis wygenerowany automatycznie">
            <a:extLst>
              <a:ext uri="{FF2B5EF4-FFF2-40B4-BE49-F238E27FC236}">
                <a16:creationId xmlns:a16="http://schemas.microsoft.com/office/drawing/2014/main" id="{A2E8584B-8AC3-4CC8-AE5B-A3332940D3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3513" y="975839"/>
            <a:ext cx="17175859" cy="13680000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3105A55E-D108-4D29-9095-0289167B54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34391" y="975839"/>
            <a:ext cx="17175859" cy="13680000"/>
          </a:xfrm>
          <a:prstGeom prst="rect">
            <a:avLst/>
          </a:prstGeom>
        </p:spPr>
      </p:pic>
      <p:pic>
        <p:nvPicPr>
          <p:cNvPr id="9" name="Obraz 8" descr="Obraz zawierający tekst&#10;&#10;Opis wygenerowany automatycznie">
            <a:extLst>
              <a:ext uri="{FF2B5EF4-FFF2-40B4-BE49-F238E27FC236}">
                <a16:creationId xmlns:a16="http://schemas.microsoft.com/office/drawing/2014/main" id="{F5028DD8-9184-4B01-BFCC-91D1799261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3513" y="15137606"/>
            <a:ext cx="17175859" cy="13680000"/>
          </a:xfrm>
          <a:prstGeom prst="rect">
            <a:avLst/>
          </a:prstGeom>
        </p:spPr>
      </p:pic>
      <p:pic>
        <p:nvPicPr>
          <p:cNvPr id="11" name="Obraz 10" descr="Obraz zawierający tekst, wewnątrz&#10;&#10;Opis wygenerowany automatycznie">
            <a:extLst>
              <a:ext uri="{FF2B5EF4-FFF2-40B4-BE49-F238E27FC236}">
                <a16:creationId xmlns:a16="http://schemas.microsoft.com/office/drawing/2014/main" id="{75F88A4F-BEA4-4270-8A75-2A87B0B900E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34390" y="15137606"/>
            <a:ext cx="17175859" cy="13680000"/>
          </a:xfrm>
          <a:prstGeom prst="rect">
            <a:avLst/>
          </a:prstGeom>
        </p:spPr>
      </p:pic>
      <p:sp>
        <p:nvSpPr>
          <p:cNvPr id="13" name="pole tekstowe 12">
            <a:extLst>
              <a:ext uri="{FF2B5EF4-FFF2-40B4-BE49-F238E27FC236}">
                <a16:creationId xmlns:a16="http://schemas.microsoft.com/office/drawing/2014/main" id="{74CA6BB5-8D09-4B99-A80E-7699091E4AFD}"/>
              </a:ext>
            </a:extLst>
          </p:cNvPr>
          <p:cNvSpPr txBox="1"/>
          <p:nvPr/>
        </p:nvSpPr>
        <p:spPr>
          <a:xfrm>
            <a:off x="20649234" y="975838"/>
            <a:ext cx="4201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b="1" dirty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14" name="pole tekstowe 13">
            <a:extLst>
              <a:ext uri="{FF2B5EF4-FFF2-40B4-BE49-F238E27FC236}">
                <a16:creationId xmlns:a16="http://schemas.microsoft.com/office/drawing/2014/main" id="{B0E859F7-B160-478A-A589-C0F2DF54CD88}"/>
              </a:ext>
            </a:extLst>
          </p:cNvPr>
          <p:cNvSpPr txBox="1"/>
          <p:nvPr/>
        </p:nvSpPr>
        <p:spPr>
          <a:xfrm>
            <a:off x="38490112" y="934387"/>
            <a:ext cx="4201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b="1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15" name="pole tekstowe 14">
            <a:extLst>
              <a:ext uri="{FF2B5EF4-FFF2-40B4-BE49-F238E27FC236}">
                <a16:creationId xmlns:a16="http://schemas.microsoft.com/office/drawing/2014/main" id="{3CFECAAE-8263-416C-9174-5161B559FAE1}"/>
              </a:ext>
            </a:extLst>
          </p:cNvPr>
          <p:cNvSpPr txBox="1"/>
          <p:nvPr/>
        </p:nvSpPr>
        <p:spPr>
          <a:xfrm>
            <a:off x="20649234" y="15096154"/>
            <a:ext cx="4201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b="1" dirty="0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16" name="pole tekstowe 15">
            <a:extLst>
              <a:ext uri="{FF2B5EF4-FFF2-40B4-BE49-F238E27FC236}">
                <a16:creationId xmlns:a16="http://schemas.microsoft.com/office/drawing/2014/main" id="{F9B9EA59-49F5-4EBC-B983-ED5E531618BF}"/>
              </a:ext>
            </a:extLst>
          </p:cNvPr>
          <p:cNvSpPr txBox="1"/>
          <p:nvPr/>
        </p:nvSpPr>
        <p:spPr>
          <a:xfrm>
            <a:off x="38490111" y="15137606"/>
            <a:ext cx="4201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b="1" dirty="0">
                <a:solidFill>
                  <a:schemeClr val="bg1"/>
                </a:solidFill>
              </a:rPr>
              <a:t>D</a:t>
            </a:r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A6F02C5B-722D-4DC0-A6B5-C142C425B04D}"/>
              </a:ext>
            </a:extLst>
          </p:cNvPr>
          <p:cNvSpPr txBox="1"/>
          <p:nvPr/>
        </p:nvSpPr>
        <p:spPr>
          <a:xfrm>
            <a:off x="235974" y="28859058"/>
            <a:ext cx="422983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b="1" dirty="0" smtClean="0"/>
              <a:t>Figure S3.</a:t>
            </a:r>
            <a:r>
              <a:rPr lang="en-AU" sz="3200" dirty="0" smtClean="0"/>
              <a:t> Barley leaf transients expression assay. Negative control (A) and positive control (B) samples observed in confocal microscope were transfected with pNB2+pTARGET and pNB2+pNB1 vectors, respectively. </a:t>
            </a:r>
            <a:r>
              <a:rPr lang="pl-PL" sz="3200" dirty="0" smtClean="0"/>
              <a:t>S</a:t>
            </a:r>
            <a:r>
              <a:rPr lang="en-AU" sz="3200" dirty="0" err="1" smtClean="0"/>
              <a:t>ignals</a:t>
            </a:r>
            <a:r>
              <a:rPr lang="en-AU" sz="3200" dirty="0" smtClean="0"/>
              <a:t> characteristic </a:t>
            </a:r>
            <a:r>
              <a:rPr lang="en-AU" sz="3200" dirty="0"/>
              <a:t>for </a:t>
            </a:r>
            <a:r>
              <a:rPr lang="en-AU" sz="3200" dirty="0" err="1" smtClean="0"/>
              <a:t>mCHERRY</a:t>
            </a:r>
            <a:r>
              <a:rPr lang="en-AU" sz="3200" dirty="0" smtClean="0"/>
              <a:t> (610nm) and YFP (527nm) are visible on respective intensity plots.  Lower row shows exemplary data for test samples transfected with pNB2+pTARGET vectors combined with gRNA-ABA/1/364 (C) and </a:t>
            </a:r>
            <a:r>
              <a:rPr lang="en-AU" sz="3200" dirty="0" smtClean="0"/>
              <a:t>gRNA-ABA/2/323</a:t>
            </a:r>
            <a:r>
              <a:rPr lang="pl-PL" sz="3200" dirty="0" smtClean="0"/>
              <a:t> </a:t>
            </a:r>
            <a:r>
              <a:rPr lang="en-AU" sz="3200" dirty="0" smtClean="0"/>
              <a:t>(</a:t>
            </a:r>
            <a:r>
              <a:rPr lang="en-AU" sz="3200" dirty="0" smtClean="0"/>
              <a:t>D) constructs</a:t>
            </a:r>
            <a:r>
              <a:rPr lang="pl-PL" sz="3200" dirty="0" smtClean="0"/>
              <a:t>.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701053604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Motyw pakietu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</TotalTime>
  <Words>84</Words>
  <Application>Microsoft Office PowerPoint</Application>
  <PresentationFormat>Niestandardowy</PresentationFormat>
  <Paragraphs>5</Paragraphs>
  <Slides>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Motyw pakietu Office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Krzysztof Michalski</dc:creator>
  <cp:lastModifiedBy>Anna Linkiewicz</cp:lastModifiedBy>
  <cp:revision>10</cp:revision>
  <dcterms:created xsi:type="dcterms:W3CDTF">2021-02-03T09:56:51Z</dcterms:created>
  <dcterms:modified xsi:type="dcterms:W3CDTF">2021-05-13T14:27:40Z</dcterms:modified>
</cp:coreProperties>
</file>